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58" r:id="rId3"/>
    <p:sldId id="256" r:id="rId4"/>
    <p:sldId id="266" r:id="rId5"/>
    <p:sldId id="259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5EDFA-A13A-420A-A8B4-0EB6D6415F6E}">
          <p14:sldIdLst>
            <p14:sldId id="275"/>
            <p14:sldId id="258"/>
            <p14:sldId id="256"/>
            <p14:sldId id="266"/>
            <p14:sldId id="259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4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176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61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53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24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95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6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2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7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3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2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6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6719F-9FC1-4599-A839-532C6F588EBF}" type="datetimeFigureOut">
              <a:rPr lang="en-US" smtClean="0"/>
              <a:t>23-Jun-25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DBFEB3-3927-48F2-BBBC-5668A824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7618" cy="7140528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835980" y="4201122"/>
            <a:ext cx="6151880" cy="61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Bahnschrift" panose="020B0502040204020203" pitchFamily="34" charset="0"/>
              </a:rPr>
              <a:t>Paper Title</a:t>
            </a:r>
            <a:endParaRPr lang="en-IN" sz="3600" b="1" dirty="0"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E67F2-D0B4-4282-87B0-921BD3A25174}"/>
              </a:ext>
            </a:extLst>
          </p:cNvPr>
          <p:cNvSpPr txBox="1"/>
          <p:nvPr/>
        </p:nvSpPr>
        <p:spPr>
          <a:xfrm>
            <a:off x="3086072" y="5341201"/>
            <a:ext cx="7276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AutoNum type="arabicPeriod"/>
            </a:pPr>
            <a:r>
              <a:rPr lang="en-US" sz="1600" dirty="0">
                <a:latin typeface="Bahnschrift" panose="020B0502040204020203" pitchFamily="34" charset="0"/>
              </a:rPr>
              <a:t>Author 1 Name                                                     Affiliation</a:t>
            </a:r>
          </a:p>
          <a:p>
            <a:pPr marL="342891" indent="-342891">
              <a:buFontTx/>
              <a:buAutoNum type="arabicPeriod"/>
            </a:pPr>
            <a:r>
              <a:rPr lang="en-US" sz="1600" dirty="0">
                <a:latin typeface="Bahnschrift" panose="020B0502040204020203" pitchFamily="34" charset="0"/>
              </a:rPr>
              <a:t>Author 2 Name                                                     Affiliation</a:t>
            </a:r>
          </a:p>
          <a:p>
            <a:pPr marL="342891" indent="-342891">
              <a:buFontTx/>
              <a:buAutoNum type="arabicPeriod"/>
            </a:pPr>
            <a:r>
              <a:rPr lang="en-US" sz="1600" dirty="0">
                <a:latin typeface="Bahnschrift" panose="020B0502040204020203" pitchFamily="34" charset="0"/>
              </a:rPr>
              <a:t>Author 3 Name                                                     Affiliation</a:t>
            </a:r>
          </a:p>
          <a:p>
            <a:pPr marL="342891" indent="-342891">
              <a:buFontTx/>
              <a:buAutoNum type="arabicPeriod"/>
            </a:pPr>
            <a:r>
              <a:rPr lang="en-US" sz="1600" dirty="0">
                <a:latin typeface="Bahnschrift" panose="020B0502040204020203" pitchFamily="34" charset="0"/>
              </a:rPr>
              <a:t>Author 4 Name                                                     Affiliation</a:t>
            </a:r>
          </a:p>
        </p:txBody>
      </p:sp>
    </p:spTree>
    <p:extLst>
      <p:ext uri="{BB962C8B-B14F-4D97-AF65-F5344CB8AC3E}">
        <p14:creationId xmlns:p14="http://schemas.microsoft.com/office/powerpoint/2010/main" val="8207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title"/>
          </p:nvPr>
        </p:nvSpPr>
        <p:spPr>
          <a:xfrm>
            <a:off x="1511472" y="676864"/>
            <a:ext cx="8911687" cy="12808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Lucida Console" panose="020B0609040504020204" pitchFamily="49" charset="0"/>
              </a:rPr>
              <a:t>Results &amp; Discussions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77" y="0"/>
            <a:ext cx="1323023" cy="13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512" y="1290931"/>
            <a:ext cx="8915400" cy="377762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title"/>
          </p:nvPr>
        </p:nvSpPr>
        <p:spPr>
          <a:xfrm>
            <a:off x="1564225" y="650486"/>
            <a:ext cx="8911687" cy="128089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Lucida Console" panose="020B0609040504020204" pitchFamily="49" charset="0"/>
              </a:rPr>
              <a:t>Conclusion</a:t>
            </a:r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77" y="0"/>
            <a:ext cx="1323023" cy="13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020" y="1334893"/>
            <a:ext cx="8915400" cy="377762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title"/>
          </p:nvPr>
        </p:nvSpPr>
        <p:spPr>
          <a:xfrm>
            <a:off x="1564225" y="694448"/>
            <a:ext cx="8911687" cy="12808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Lucida Console" panose="020B0609040504020204" pitchFamily="49" charset="0"/>
              </a:rPr>
              <a:t>References</a:t>
            </a:r>
            <a:endParaRPr lang="en-US" sz="3600" b="1" dirty="0">
              <a:solidFill>
                <a:srgbClr val="2A186E"/>
              </a:solidFill>
              <a:latin typeface="Lucida Console" panose="020B0609040504020204" pitchFamily="49" charset="0"/>
            </a:endParaRPr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77" y="0"/>
            <a:ext cx="1323023" cy="13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77" y="0"/>
            <a:ext cx="1323023" cy="1323023"/>
          </a:xfrm>
          <a:prstGeom prst="rect">
            <a:avLst/>
          </a:prstGeom>
        </p:spPr>
      </p:pic>
      <p:pic>
        <p:nvPicPr>
          <p:cNvPr id="6" name="Picture 2" descr="Happy National Thank You Day! - Inventionland">
            <a:extLst>
              <a:ext uri="{FF2B5EF4-FFF2-40B4-BE49-F238E27FC236}">
                <a16:creationId xmlns:a16="http://schemas.microsoft.com/office/drawing/2014/main" id="{74D20B0A-CFE9-D198-099E-D9233F684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40" y="1680077"/>
            <a:ext cx="762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3080" y="699578"/>
            <a:ext cx="3645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Bahnschrift SemiBold" panose="020B0502040204020203" pitchFamily="34" charset="0"/>
                <a:ea typeface="Malgun Gothic" panose="020B0503020000020004" pitchFamily="34" charset="-127"/>
              </a:rPr>
              <a:t>Abstract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2529" y="1309859"/>
            <a:ext cx="3571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Bahnschrift SemiBold" panose="020B0502040204020203" pitchFamily="34" charset="0"/>
                <a:ea typeface="Malgun Gothic" panose="020B0503020000020004" pitchFamily="34" charset="-127"/>
              </a:rPr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34885" y="1959334"/>
            <a:ext cx="4306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b="1" dirty="0">
                <a:latin typeface="Bahnschrift SemiBold" panose="020B0502040204020203" pitchFamily="34" charset="0"/>
                <a:ea typeface="Malgun Gothic" panose="020B0503020000020004" pitchFamily="34" charset="-127"/>
              </a:rPr>
              <a:t>Literature Survey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2529" y="2553082"/>
            <a:ext cx="4785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b="1" dirty="0">
                <a:latin typeface="Bahnschrift SemiBold" panose="020B0502040204020203" pitchFamily="34" charset="0"/>
                <a:ea typeface="Malgun Gothic" panose="020B0503020000020004" pitchFamily="34" charset="-127"/>
              </a:rPr>
              <a:t>Problem Definition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837384" y="3222646"/>
            <a:ext cx="5491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b="1" dirty="0">
                <a:latin typeface="Bahnschrift SemiBold" panose="020B0502040204020203" pitchFamily="34" charset="0"/>
                <a:ea typeface="Malgun Gothic" panose="020B0503020000020004" pitchFamily="34" charset="-127"/>
              </a:rPr>
              <a:t>Proposed 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3822530" y="3886034"/>
            <a:ext cx="7159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b="1" dirty="0">
                <a:latin typeface="Bahnschrift SemiBold" panose="020B0502040204020203" pitchFamily="34" charset="0"/>
                <a:ea typeface="Malgun Gothic" panose="020B0503020000020004" pitchFamily="34" charset="-127"/>
              </a:rPr>
              <a:t>Methodology &amp; Implementation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73081" y="4516402"/>
            <a:ext cx="6264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b="1" dirty="0">
                <a:latin typeface="Bahnschrift SemiBold" panose="020B0502040204020203" pitchFamily="34" charset="0"/>
                <a:ea typeface="Malgun Gothic" panose="020B0503020000020004" pitchFamily="34" charset="-127"/>
              </a:rPr>
              <a:t>Results &amp; Discussions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73788" y="5145790"/>
            <a:ext cx="4267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b="1" dirty="0">
                <a:latin typeface="Bahnschrift SemiBold" panose="020B0502040204020203" pitchFamily="34" charset="0"/>
                <a:ea typeface="Malgun Gothic" panose="020B0503020000020004" pitchFamily="34" charset="-127"/>
              </a:rPr>
              <a:t>Conclusion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5038" y="5833978"/>
            <a:ext cx="4502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N" sz="2800" b="1" dirty="0">
                <a:latin typeface="Bahnschrift SemiBold" panose="020B0502040204020203" pitchFamily="34" charset="0"/>
                <a:ea typeface="Malgun Gothic" panose="020B0503020000020004" pitchFamily="34" charset="-127"/>
              </a:rPr>
              <a:t>References</a:t>
            </a:r>
            <a:endParaRPr lang="en-US" sz="2800" b="1" dirty="0">
              <a:latin typeface="Bahnschrift SemiBold" panose="020B0502040204020203" pitchFamily="34" charset="0"/>
              <a:ea typeface="Malgun Gothic" panose="020B0503020000020004" pitchFamily="34" charset="-127"/>
            </a:endParaRPr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523031" y="2386166"/>
            <a:ext cx="3362007" cy="67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altLang="en-US" sz="4800" b="1" dirty="0" smtClean="0">
                <a:solidFill>
                  <a:srgbClr val="2A186E"/>
                </a:solidFill>
                <a:latin typeface="Lucida Console" panose="020B0609040504020204" pitchFamily="49" charset="0"/>
              </a:rPr>
              <a:t>Contents</a:t>
            </a:r>
            <a:endParaRPr lang="en-US" sz="4800" dirty="0">
              <a:solidFill>
                <a:srgbClr val="2A186E"/>
              </a:solidFill>
              <a:latin typeface="Lucida Console" panose="020B0609040504020204" pitchFamily="49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77" y="-13164"/>
            <a:ext cx="1323023" cy="13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18773" y="1579685"/>
            <a:ext cx="8915400" cy="377762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title"/>
          </p:nvPr>
        </p:nvSpPr>
        <p:spPr>
          <a:xfrm>
            <a:off x="1608871" y="544758"/>
            <a:ext cx="8910637" cy="1281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2A186E"/>
                </a:solidFill>
                <a:latin typeface="Lucida Console" panose="020B0609040504020204" pitchFamily="49" charset="0"/>
              </a:rPr>
              <a:t>Abstract</a:t>
            </a:r>
            <a:endParaRPr lang="en-IN" sz="3600" b="1" dirty="0">
              <a:solidFill>
                <a:srgbClr val="2A186E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053" y="0"/>
            <a:ext cx="13229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116" y="1323023"/>
            <a:ext cx="8915400" cy="37776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title"/>
          </p:nvPr>
        </p:nvSpPr>
        <p:spPr>
          <a:xfrm>
            <a:off x="1670050" y="509588"/>
            <a:ext cx="8910638" cy="1281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2A186E"/>
                </a:solidFill>
                <a:latin typeface="Lucida Console" panose="020B0609040504020204" pitchFamily="49" charset="0"/>
              </a:rPr>
              <a:t>Introduction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77" y="0"/>
            <a:ext cx="1323023" cy="13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889" y="1412630"/>
            <a:ext cx="8915400" cy="377762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title"/>
          </p:nvPr>
        </p:nvSpPr>
        <p:spPr>
          <a:xfrm>
            <a:off x="1485094" y="606525"/>
            <a:ext cx="8911687" cy="1280890"/>
          </a:xfrm>
        </p:spPr>
        <p:txBody>
          <a:bodyPr/>
          <a:lstStyle/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Lucida Console" panose="020B0609040504020204" pitchFamily="49" charset="0"/>
              </a:rPr>
              <a:t>Literature Survey</a:t>
            </a:r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77" y="0"/>
            <a:ext cx="1323023" cy="13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566" y="1465384"/>
            <a:ext cx="8915400" cy="37776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title"/>
          </p:nvPr>
        </p:nvSpPr>
        <p:spPr>
          <a:xfrm>
            <a:off x="1599394" y="562564"/>
            <a:ext cx="8911687" cy="12808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Lucida Console" panose="020B0609040504020204" pitchFamily="49" charset="0"/>
              </a:rPr>
              <a:t>Problem Definition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77" y="0"/>
            <a:ext cx="1323023" cy="13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512" y="1343686"/>
            <a:ext cx="8915400" cy="377762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title"/>
          </p:nvPr>
        </p:nvSpPr>
        <p:spPr>
          <a:xfrm>
            <a:off x="1564225" y="70324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N" sz="3600" b="1" dirty="0">
                <a:solidFill>
                  <a:srgbClr val="2A186E"/>
                </a:solidFill>
                <a:latin typeface="Lucida Console" panose="020B0609040504020204" pitchFamily="49" charset="0"/>
              </a:rPr>
              <a:t>Proposed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77" y="0"/>
            <a:ext cx="1323023" cy="13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253" y="1491762"/>
            <a:ext cx="8915400" cy="377762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title"/>
          </p:nvPr>
        </p:nvSpPr>
        <p:spPr>
          <a:xfrm>
            <a:off x="1599395" y="659280"/>
            <a:ext cx="8911687" cy="128089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en-IN" b="1" dirty="0">
                <a:solidFill>
                  <a:srgbClr val="2A186E"/>
                </a:solidFill>
                <a:latin typeface="Lucida Console" panose="020B0609040504020204" pitchFamily="49" charset="0"/>
              </a:rPr>
              <a:t>Methodology &amp; Implementation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77" y="0"/>
            <a:ext cx="1323023" cy="13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674" y="885092"/>
            <a:ext cx="8915400" cy="551570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77" y="0"/>
            <a:ext cx="1323023" cy="13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170</TotalTime>
  <Words>51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Malgun Gothic</vt:lpstr>
      <vt:lpstr>Arial</vt:lpstr>
      <vt:lpstr>Bahnschrift</vt:lpstr>
      <vt:lpstr>Bahnschrift SemiBold</vt:lpstr>
      <vt:lpstr>Century Gothic</vt:lpstr>
      <vt:lpstr>Lucida Console</vt:lpstr>
      <vt:lpstr>Wingdings 3</vt:lpstr>
      <vt:lpstr>Wisp</vt:lpstr>
      <vt:lpstr>PowerPoint Presentation</vt:lpstr>
      <vt:lpstr>PowerPoint Presentation</vt:lpstr>
      <vt:lpstr>Abstract</vt:lpstr>
      <vt:lpstr>Introduction</vt:lpstr>
      <vt:lpstr>Literature Survey </vt:lpstr>
      <vt:lpstr>Problem Definition</vt:lpstr>
      <vt:lpstr>Proposed Work</vt:lpstr>
      <vt:lpstr>Methodology &amp; Implementation</vt:lpstr>
      <vt:lpstr>PowerPoint Presentation</vt:lpstr>
      <vt:lpstr>Results &amp; Discussions</vt:lpstr>
      <vt:lpstr>Conclusion 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Payal Singh</dc:creator>
  <cp:lastModifiedBy>Payal Singh</cp:lastModifiedBy>
  <cp:revision>9</cp:revision>
  <dcterms:created xsi:type="dcterms:W3CDTF">2025-06-23T06:54:35Z</dcterms:created>
  <dcterms:modified xsi:type="dcterms:W3CDTF">2025-06-23T09:54:08Z</dcterms:modified>
</cp:coreProperties>
</file>